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93" r:id="rId3"/>
    <p:sldId id="292" r:id="rId4"/>
    <p:sldId id="291" r:id="rId5"/>
    <p:sldId id="258" r:id="rId6"/>
    <p:sldId id="270" r:id="rId7"/>
    <p:sldId id="275" r:id="rId8"/>
    <p:sldId id="287" r:id="rId9"/>
    <p:sldId id="283" r:id="rId10"/>
    <p:sldId id="281" r:id="rId11"/>
    <p:sldId id="282" r:id="rId12"/>
    <p:sldId id="280"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45" autoAdjust="0"/>
  </p:normalViewPr>
  <p:slideViewPr>
    <p:cSldViewPr>
      <p:cViewPr varScale="1">
        <p:scale>
          <a:sx n="112" d="100"/>
          <a:sy n="112" d="100"/>
        </p:scale>
        <p:origin x="63" y="687"/>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[Team Name]</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smtClean="0"/>
              <a:t>&lt;&lt;</a:t>
            </a:r>
            <a:r>
              <a:rPr lang="en-US" sz="1100" dirty="0" err="1" smtClean="0"/>
              <a:t>PresentationName</a:t>
            </a:r>
            <a:r>
              <a:rPr lang="en-US" sz="1100" dirty="0" smtClean="0"/>
              <a:t>&gt;  Presentation </a:t>
            </a:r>
          </a:p>
          <a:p>
            <a:r>
              <a:rPr lang="en-US" sz="1100" dirty="0" smtClean="0"/>
              <a:t>[Project Title]</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[Team Name]</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smtClean="0"/>
              <a:t>&lt;&lt;</a:t>
            </a:r>
            <a:r>
              <a:rPr lang="en-US" dirty="0" err="1" smtClean="0"/>
              <a:t>PresentationName</a:t>
            </a:r>
            <a:r>
              <a:rPr lang="en-US" smtClean="0"/>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[Team Name]</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[Team Name]</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[Team Name]</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12</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r>
              <a:rPr lang="en-US" smtClean="0"/>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1524000" y="6492875"/>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[1 of 4]</a:t>
            </a:r>
          </a:p>
        </p:txBody>
      </p:sp>
      <p:sp>
        <p:nvSpPr>
          <p:cNvPr id="3075" name="Content Placeholder 2"/>
          <p:cNvSpPr>
            <a:spLocks noGrp="1"/>
          </p:cNvSpPr>
          <p:nvPr>
            <p:ph idx="1"/>
          </p:nvPr>
        </p:nvSpPr>
        <p:spPr/>
        <p:txBody>
          <a:bodyPr>
            <a:normAutofit fontScale="55000" lnSpcReduction="20000"/>
          </a:bodyPr>
          <a:lstStyle/>
          <a:p>
            <a:r>
              <a:rPr lang="en-US" dirty="0" smtClean="0"/>
              <a:t>Presenting</a:t>
            </a:r>
          </a:p>
          <a:p>
            <a:pPr lvl="1"/>
            <a:r>
              <a:rPr lang="en-US" dirty="0" smtClean="0"/>
              <a:t>The purpose of </a:t>
            </a:r>
            <a:r>
              <a:rPr lang="en-US" smtClean="0"/>
              <a:t>the Alpha </a:t>
            </a:r>
            <a:r>
              <a:rPr lang="en-US" dirty="0" smtClean="0"/>
              <a:t>presentation is to demonstrate </a:t>
            </a:r>
            <a:r>
              <a:rPr lang="en-US" smtClean="0"/>
              <a:t>the Alpha </a:t>
            </a:r>
            <a:r>
              <a:rPr lang="en-US" dirty="0" smtClean="0"/>
              <a:t>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a:t>
            </a:r>
            <a:r>
              <a:rPr lang="en-US"/>
              <a:t>time </a:t>
            </a:r>
            <a:r>
              <a:rPr lang="en-US" smtClean="0"/>
              <a:t>(Wednesday, April 24).</a:t>
            </a:r>
            <a:endParaRPr lang="en-US" dirty="0" smtClean="0"/>
          </a:p>
          <a:p>
            <a:pPr lvl="1"/>
            <a:r>
              <a:rPr lang="en-US" dirty="0" smtClean="0"/>
              <a:t>The time limit for your presentation </a:t>
            </a:r>
            <a:r>
              <a:rPr lang="en-US" smtClean="0"/>
              <a:t>is 14 minutes, </a:t>
            </a:r>
            <a:r>
              <a:rPr lang="en-US" dirty="0" smtClean="0"/>
              <a:t>which will be strictly enforced. Practice your presentation to ensure that you will finish within the allotted time.</a:t>
            </a:r>
          </a:p>
          <a:p>
            <a:pPr lvl="1"/>
            <a:r>
              <a:rPr lang="en-US" dirty="0"/>
              <a:t>All team members are required to dress business casual on the day of </a:t>
            </a:r>
            <a:r>
              <a:rPr lang="en-US" dirty="0" smtClean="0"/>
              <a:t>their </a:t>
            </a:r>
            <a:r>
              <a:rPr lang="en-US" dirty="0"/>
              <a:t>presentation. Business casual does </a:t>
            </a:r>
            <a:r>
              <a:rPr lang="en-US" u="sng" dirty="0"/>
              <a:t>not</a:t>
            </a:r>
            <a:r>
              <a:rPr lang="en-US" dirty="0"/>
              <a:t> include sneakers, </a:t>
            </a:r>
            <a:r>
              <a:rPr lang="en-US" dirty="0" smtClean="0"/>
              <a:t>tennis shoes, hats</a:t>
            </a:r>
            <a:r>
              <a:rPr lang="en-US" dirty="0"/>
              <a:t>, coats, </a:t>
            </a:r>
            <a:r>
              <a:rPr lang="en-US" dirty="0" smtClean="0"/>
              <a:t>hoodies, t-shirts or shirts that are not tucked into pants. </a:t>
            </a:r>
            <a:r>
              <a:rPr lang="en-US" dirty="0"/>
              <a:t>Google </a:t>
            </a:r>
            <a:r>
              <a:rPr lang="en-US" dirty="0" smtClean="0"/>
              <a:t>“what </a:t>
            </a:r>
            <a:r>
              <a:rPr lang="en-US" dirty="0"/>
              <a:t>is business casual.”</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 in Your Slide Deck)</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3926655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3]</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9</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4]</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10</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65215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mtClean="0"/>
              <a:t>What’s left to do?</a:t>
            </a:r>
            <a:endParaRPr lang="en-US" dirty="0" smtClean="0"/>
          </a:p>
        </p:txBody>
      </p:sp>
      <p:sp>
        <p:nvSpPr>
          <p:cNvPr id="14340" name="Rectangle 5"/>
          <p:cNvSpPr>
            <a:spLocks noGrp="1" noChangeArrowheads="1"/>
          </p:cNvSpPr>
          <p:nvPr>
            <p:ph type="body" idx="1"/>
          </p:nvPr>
        </p:nvSpPr>
        <p:spPr/>
        <p:txBody>
          <a:bodyPr/>
          <a:lstStyle/>
          <a:p>
            <a:r>
              <a:rPr lang="en-US" dirty="0" smtClean="0"/>
              <a:t>Task 1</a:t>
            </a:r>
          </a:p>
          <a:p>
            <a:r>
              <a:rPr lang="en-US" dirty="0" smtClean="0"/>
              <a:t>Task 2</a:t>
            </a:r>
          </a:p>
          <a:p>
            <a:r>
              <a:rPr lang="en-US" dirty="0" smtClean="0"/>
              <a:t>Task 3</a:t>
            </a:r>
          </a:p>
          <a:p>
            <a:r>
              <a:rPr lang="en-US" dirty="0" smtClean="0"/>
              <a:t>Task 4</a:t>
            </a:r>
          </a:p>
          <a:p>
            <a:r>
              <a:rPr lang="en-US" dirty="0" err="1" smtClean="0"/>
              <a:t>Etc</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Alpha Presentation</a:t>
            </a:r>
            <a:endParaRPr lang="en-US" dirty="0"/>
          </a:p>
        </p:txBody>
      </p:sp>
      <p:sp>
        <p:nvSpPr>
          <p:cNvPr id="7" name="Slide Number Placeholder 6"/>
          <p:cNvSpPr>
            <a:spLocks noGrp="1"/>
          </p:cNvSpPr>
          <p:nvPr>
            <p:ph type="sldNum" sz="quarter" idx="12"/>
          </p:nvPr>
        </p:nvSpPr>
        <p:spPr/>
        <p:txBody>
          <a:bodyPr/>
          <a:lstStyle/>
          <a:p>
            <a:r>
              <a:rPr lang="en-US" smtClean="0"/>
              <a:t>11</a:t>
            </a:r>
            <a:endParaRPr lang="en-US"/>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smtClean="0"/>
              <a:t>Don’t panic.</a:t>
            </a:r>
          </a:p>
          <a:p>
            <a:endParaRPr lang="en-US" dirty="0" smtClean="0"/>
          </a:p>
          <a:p>
            <a:r>
              <a:rPr lang="en-US" dirty="0" smtClean="0"/>
              <a:t>We do not expect that your project is done or even nearly done.</a:t>
            </a:r>
          </a:p>
          <a:p>
            <a:endParaRPr lang="en-US" dirty="0" smtClean="0"/>
          </a:p>
          <a:p>
            <a:r>
              <a:rPr lang="en-US" dirty="0" smtClean="0"/>
              <a:t>Simply give a list of the major tasks that you need to accomplish to complete your project.</a:t>
            </a:r>
          </a:p>
          <a:p>
            <a:endParaRPr lang="en-US" dirty="0" smtClean="0"/>
          </a:p>
          <a:p>
            <a:r>
              <a:rPr lang="en-US" dirty="0" smtClean="0"/>
              <a:t>Only include things that are relevant to your software system.</a:t>
            </a:r>
          </a:p>
          <a:p>
            <a:endParaRPr lang="en-US" dirty="0" smtClean="0"/>
          </a:p>
          <a:p>
            <a:r>
              <a:rPr lang="en-US" dirty="0" smtClean="0"/>
              <a:t>Do NOT include things such as “Update the Project Plan” or “Create Project Video.”</a:t>
            </a:r>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mtClean="0"/>
              <a:t>Questions?</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Alpha Presentation</a:t>
            </a:r>
            <a:endParaRPr lang="en-US"/>
          </a:p>
        </p:txBody>
      </p:sp>
      <p:sp>
        <p:nvSpPr>
          <p:cNvPr id="7" name="Slide Number Placeholder 6"/>
          <p:cNvSpPr>
            <a:spLocks noGrp="1"/>
          </p:cNvSpPr>
          <p:nvPr>
            <p:ph type="sldNum" sz="quarter" idx="12"/>
          </p:nvPr>
        </p:nvSpPr>
        <p:spPr/>
        <p:txBody>
          <a:bodyPr/>
          <a:lstStyle/>
          <a:p>
            <a:r>
              <a:rPr lang="en-US" smtClean="0"/>
              <a:t>12</a:t>
            </a:r>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smtClean="0"/>
              <a:t>?</a:t>
            </a:r>
            <a:endParaRPr lang="en-US" sz="9600" dirty="0"/>
          </a:p>
        </p:txBody>
      </p:sp>
    </p:spTree>
    <p:extLst>
      <p:ext uri="{BB962C8B-B14F-4D97-AF65-F5344CB8AC3E}">
        <p14:creationId xmlns:p14="http://schemas.microsoft.com/office/powerpoint/2010/main" val="72722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smtClean="0"/>
              <a:t>Presenting (Continued)</a:t>
            </a:r>
          </a:p>
          <a:p>
            <a:pPr lvl="1"/>
            <a:r>
              <a:rPr lang="en-US" sz="1500" dirty="0" smtClean="0"/>
              <a:t>We have a number of adapters for connecting various mobile devices to the projector. If you plan on doing so, ask the TAs well in advance to borrow an adapter and test it in advance.</a:t>
            </a:r>
          </a:p>
          <a:p>
            <a:pPr lvl="1"/>
            <a:r>
              <a:rPr lang="en-US" sz="1500" dirty="0" smtClean="0"/>
              <a:t>Our meeting room includes a document camera. You can use this to project mobile devices. If you plan on doing so, practice this in advance.</a:t>
            </a:r>
          </a:p>
          <a:p>
            <a:pPr lvl="1"/>
            <a:r>
              <a:rPr lang="en-US" sz="1500" dirty="0" smtClean="0"/>
              <a:t>We strongly suggest that, as a backup to live demonstrations, you make screen recordings of your software demonstrations using Camtasia in advance. Things can and do go wrong during live demonstrations.</a:t>
            </a:r>
            <a:br>
              <a:rPr lang="en-US" sz="1500" dirty="0" smtClean="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smtClean="0"/>
              <a:t>If your live demonstration fails, you can play a screen recording and talk through it. While this is not as good as a live demonstration, it’s better than no demonstration at all.</a:t>
            </a:r>
            <a:br>
              <a:rPr lang="en-US" sz="1500" dirty="0" smtClean="0"/>
            </a:br>
            <a:r>
              <a:rPr lang="en-US" sz="1500" dirty="0" smtClean="0"/>
              <a:t>Later in the semester, TechSmith will provide each of you with a Camtasia license. For now, you can download Camtasia and use it for 30 days without a license. </a:t>
            </a:r>
            <a:endParaRPr lang="en-US" sz="1500"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521460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[3 of 4]</a:t>
            </a:r>
          </a:p>
        </p:txBody>
      </p:sp>
      <p:sp>
        <p:nvSpPr>
          <p:cNvPr id="3075" name="Content Placeholder 2"/>
          <p:cNvSpPr>
            <a:spLocks noGrp="1"/>
          </p:cNvSpPr>
          <p:nvPr>
            <p:ph idx="1"/>
          </p:nvPr>
        </p:nvSpPr>
        <p:spPr/>
        <p:txBody>
          <a:bodyPr>
            <a:normAutofit fontScale="550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t>
            </a:r>
            <a:r>
              <a:rPr lang="en-US" smtClean="0"/>
              <a:t>Alpha </a:t>
            </a:r>
            <a:r>
              <a:rPr lang="en-US" dirty="0" smtClean="0"/>
              <a:t>”. </a:t>
            </a:r>
            <a:r>
              <a:rPr lang="en-US" dirty="0"/>
              <a:t>If necessary, extend the width of the center footer textbox on the master slide, making sure that you re-center the enlarged textbox.</a:t>
            </a:r>
          </a:p>
          <a:p>
            <a:pPr lvl="1"/>
            <a:r>
              <a:rPr lang="en-US" dirty="0" smtClean="0"/>
              <a:t>Screen Shots</a:t>
            </a:r>
          </a:p>
          <a:p>
            <a:pPr lvl="2"/>
            <a:r>
              <a:rPr lang="en-US" dirty="0" smtClean="0"/>
              <a:t>You should include at least four screen shots.</a:t>
            </a:r>
          </a:p>
          <a:p>
            <a:pPr lvl="2"/>
            <a:r>
              <a:rPr lang="en-US" dirty="0" smtClean="0"/>
              <a:t>Include actual screen shots (i.e., not mockups), replacing [Title of Screen Shot]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or most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a:t>
            </a:r>
            <a:r>
              <a:rPr lang="en-US" dirty="0" smtClean="0"/>
              <a:t>. </a:t>
            </a:r>
            <a:r>
              <a:rPr lang="en-US" b="1" dirty="0" smtClean="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a:t>
            </a:r>
            <a:r>
              <a:rPr lang="en-US" dirty="0" smtClean="0"/>
              <a:t>unit.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383757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a:t>
            </a:r>
            <a:r>
              <a:rPr lang="en-US" sz="2000" dirty="0" smtClean="0">
                <a:latin typeface="Calibri" panose="020F0502020204030204" pitchFamily="34" charset="0"/>
              </a:rPr>
              <a:t>[4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[Team Name] in the footer to your team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a:t>
            </a:r>
            <a:r>
              <a:rPr lang="en-US"/>
              <a:t>, </a:t>
            </a:r>
            <a:r>
              <a:rPr lang="en-US" smtClean="0"/>
              <a:t>Tuesday, February 18.</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and to your client by 11:59 p.m</a:t>
            </a:r>
            <a:r>
              <a:rPr lang="en-US" smtClean="0"/>
              <a:t>., Monday, February 17. </a:t>
            </a:r>
            <a:r>
              <a:rPr lang="en-US" dirty="0"/>
              <a:t>Send your presentation to your client in a </a:t>
            </a:r>
            <a:r>
              <a:rPr lang="en-US" u="sng" dirty="0"/>
              <a:t>separate</a:t>
            </a:r>
            <a:r>
              <a:rPr lang="en-US" dirty="0"/>
              <a:t> email; do </a:t>
            </a:r>
            <a:r>
              <a:rPr lang="en-US" u="sng" dirty="0"/>
              <a:t>not</a:t>
            </a:r>
            <a:r>
              <a:rPr lang="en-US" dirty="0"/>
              <a:t> cc me.</a:t>
            </a:r>
            <a:endParaRPr lang="en-US" dirty="0" smtClean="0"/>
          </a:p>
          <a:p>
            <a:pPr lvl="1"/>
            <a:r>
              <a:rPr lang="en-US" dirty="0" smtClean="0"/>
              <a:t>For subject, use “Team  &lt;Team Name</a:t>
            </a:r>
            <a:r>
              <a:rPr lang="en-US"/>
              <a:t>&gt;: </a:t>
            </a:r>
            <a:r>
              <a:rPr lang="en-US" smtClean="0"/>
              <a:t>Alpha </a:t>
            </a:r>
            <a:r>
              <a:rPr lang="en-US" dirty="0" smtClean="0"/>
              <a:t>Presentation” as in “Team TechSmith</a:t>
            </a:r>
            <a:r>
              <a:rPr lang="en-US" smtClean="0"/>
              <a:t>: Alpha </a:t>
            </a:r>
            <a:r>
              <a:rPr lang="en-US" dirty="0" smtClean="0"/>
              <a:t>Presentation”.</a:t>
            </a:r>
          </a:p>
          <a:p>
            <a:pPr lvl="1"/>
            <a:r>
              <a:rPr lang="en-US" dirty="0"/>
              <a:t>Attach the Windows PowerPoint source file named “team-[</a:t>
            </a:r>
            <a:r>
              <a:rPr lang="en-US"/>
              <a:t>team-name</a:t>
            </a:r>
            <a:r>
              <a:rPr lang="en-US" smtClean="0"/>
              <a:t>]-alpha-presentation.pptx</a:t>
            </a:r>
            <a:r>
              <a:rPr lang="en-US" dirty="0" smtClean="0"/>
              <a:t>” </a:t>
            </a:r>
            <a:r>
              <a:rPr lang="en-US" dirty="0"/>
              <a:t>replacing “[team-name]” with your team name (using all lower case and replacing all blanks with dashes) in your filename as in </a:t>
            </a:r>
            <a:r>
              <a:rPr lang="en-US"/>
              <a:t>“</a:t>
            </a:r>
            <a:r>
              <a:rPr lang="en-US" smtClean="0"/>
              <a:t>team-urban-science-alpha-presentation.pptx</a:t>
            </a:r>
            <a:r>
              <a:rPr lang="en-US" dirty="0"/>
              <a:t>”.</a:t>
            </a:r>
          </a:p>
          <a:p>
            <a:pPr lvl="1"/>
            <a:r>
              <a:rPr lang="en-US" dirty="0" smtClean="0"/>
              <a:t>Include some professional text in the body to practice being a professional and to avoid having your email sent to my junk folder.</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289168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smtClean="0"/>
              <a:t>Alpha </a:t>
            </a:r>
            <a:r>
              <a:rPr lang="en-US" dirty="0" smtClean="0"/>
              <a:t>Presentation</a:t>
            </a:r>
            <a:br>
              <a:rPr lang="en-US" dirty="0" smtClean="0"/>
            </a:br>
            <a:r>
              <a:rPr lang="en-US" dirty="0" smtClean="0"/>
              <a:t>[Project Title 36pt]</a:t>
            </a:r>
          </a:p>
        </p:txBody>
      </p:sp>
      <p:sp>
        <p:nvSpPr>
          <p:cNvPr id="3" name="Subtitle 2"/>
          <p:cNvSpPr>
            <a:spLocks noGrp="1"/>
          </p:cNvSpPr>
          <p:nvPr>
            <p:ph type="subTitle" idx="1"/>
          </p:nvPr>
        </p:nvSpPr>
        <p:spPr/>
        <p:txBody>
          <a:bodyPr/>
          <a:lstStyle/>
          <a:p>
            <a:r>
              <a:rPr lang="en-US" dirty="0" smtClean="0"/>
              <a:t>Department of Computer Science and Engineering</a:t>
            </a:r>
          </a:p>
          <a:p>
            <a:r>
              <a:rPr lang="en-US" dirty="0" smtClean="0"/>
              <a:t>Michigan State University</a:t>
            </a:r>
          </a:p>
          <a:p>
            <a:r>
              <a:rPr lang="en-US" smtClean="0"/>
              <a:t>Spring 2019</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smtClean="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smtClean="0">
                <a:solidFill>
                  <a:srgbClr val="004F3B"/>
                </a:solidFill>
              </a:rPr>
              <a:t>[Team Member 1 16pt]</a:t>
            </a:r>
          </a:p>
          <a:p>
            <a:pPr algn="r"/>
            <a:r>
              <a:rPr lang="en-US" sz="1600" smtClean="0">
                <a:solidFill>
                  <a:srgbClr val="004F3B"/>
                </a:solidFill>
              </a:rPr>
              <a:t>[Team Member 2 16pt]</a:t>
            </a:r>
          </a:p>
          <a:p>
            <a:pPr algn="r"/>
            <a:r>
              <a:rPr lang="en-US" sz="1600" smtClean="0">
                <a:solidFill>
                  <a:srgbClr val="004F3B"/>
                </a:solidFill>
              </a:rPr>
              <a:t>[Team Member 3 16pt]</a:t>
            </a:r>
          </a:p>
          <a:p>
            <a:pPr algn="r"/>
            <a:r>
              <a:rPr lang="en-US" sz="1600" smtClean="0">
                <a:solidFill>
                  <a:srgbClr val="004F3B"/>
                </a:solidFill>
              </a:rPr>
              <a:t>[Team Member 4 16pt]</a:t>
            </a:r>
          </a:p>
          <a:p>
            <a:pPr algn="r"/>
            <a:r>
              <a:rPr lang="en-US" sz="1600" smtClean="0">
                <a:solidFill>
                  <a:srgbClr val="004F3B"/>
                </a:solidFill>
              </a:rPr>
              <a:t>[Team Member 5 16pt]</a:t>
            </a:r>
          </a:p>
          <a:p>
            <a:pPr algn="r"/>
            <a:r>
              <a:rPr lang="en-US" sz="1600" smtClean="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fr-FR" smtClean="0"/>
              <a:t>Point 1</a:t>
            </a:r>
          </a:p>
          <a:p>
            <a:r>
              <a:rPr lang="fr-FR" smtClean="0"/>
              <a:t>Point 2</a:t>
            </a:r>
          </a:p>
          <a:p>
            <a:r>
              <a:rPr lang="fr-FR" smtClean="0"/>
              <a:t>Point 3</a:t>
            </a:r>
          </a:p>
          <a:p>
            <a:r>
              <a:rPr lang="fr-FR"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Alpha Presentation</a:t>
            </a:r>
            <a:endParaRPr lang="en-US" dirty="0"/>
          </a:p>
        </p:txBody>
      </p:sp>
      <p:sp>
        <p:nvSpPr>
          <p:cNvPr id="16" name="Slide Number Placeholder 15"/>
          <p:cNvSpPr>
            <a:spLocks noGrp="1"/>
          </p:cNvSpPr>
          <p:nvPr>
            <p:ph type="sldNum" sz="quarter" idx="12"/>
          </p:nvPr>
        </p:nvSpPr>
        <p:spPr/>
        <p:txBody>
          <a:bodyPr/>
          <a:lstStyle/>
          <a:p>
            <a:r>
              <a:rPr lang="en-US" smtClean="0"/>
              <a:t>5</a:t>
            </a:r>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smtClean="0"/>
              <a:t>System Architecture</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smtClean="0"/>
              <a:t>Team [Team Name] Alpha Presentation</a:t>
            </a:r>
            <a:endParaRPr lang="en-US" dirty="0"/>
          </a:p>
        </p:txBody>
      </p:sp>
      <p:sp>
        <p:nvSpPr>
          <p:cNvPr id="7" name="Slide Number Placeholder 6"/>
          <p:cNvSpPr>
            <a:spLocks noGrp="1"/>
          </p:cNvSpPr>
          <p:nvPr>
            <p:ph type="sldNum" sz="quarter" idx="12"/>
          </p:nvPr>
        </p:nvSpPr>
        <p:spPr/>
        <p:txBody>
          <a:bodyPr/>
          <a:lstStyle/>
          <a:p>
            <a:r>
              <a:rPr lang="en-US" smtClean="0"/>
              <a:t>6</a:t>
            </a:r>
            <a:endParaRPr lang="en-US"/>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smtClean="0"/>
              <a:t>Include your system architecture diagram from your Project Plan presentation.</a:t>
            </a:r>
          </a:p>
          <a:p>
            <a:endParaRPr lang="en-US" dirty="0" smtClean="0"/>
          </a:p>
          <a:p>
            <a:r>
              <a:rPr lang="en-US" dirty="0" smtClean="0"/>
              <a:t>Update or redo your system architecture diagram if you were asked you to do so in your Project Plan presentation feedback.</a:t>
            </a:r>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1]</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7</a:t>
            </a:r>
            <a:endParaRPr lang="en-US"/>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2]</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8</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TotalTime>
  <Words>1681</Words>
  <Application>Microsoft Office PowerPoint</Application>
  <PresentationFormat>On-screen Show (4:3)</PresentationFormat>
  <Paragraphs>197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161</cp:revision>
  <dcterms:created xsi:type="dcterms:W3CDTF">2006-08-16T00:00:00Z</dcterms:created>
  <dcterms:modified xsi:type="dcterms:W3CDTF">2019-02-12T22:17:38Z</dcterms:modified>
</cp:coreProperties>
</file>